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F0302020204030203" pitchFamily="34" charset="77"/>
      <p:regular r:id="rId26"/>
      <p:bold r:id="rId27"/>
      <p:italic r:id="rId28"/>
      <p:boldItalic r:id="rId29"/>
    </p:embeddedFont>
    <p:embeddedFont>
      <p:font typeface="Raleway" panose="020B0503030101060003" pitchFamily="34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3"/>
  </p:normalViewPr>
  <p:slideViewPr>
    <p:cSldViewPr snapToGrid="0">
      <p:cViewPr varScale="1">
        <p:scale>
          <a:sx n="155" d="100"/>
          <a:sy n="155" d="100"/>
        </p:scale>
        <p:origin x="1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3c53d8436_3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3c53d8436_3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3c53d8436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3c53d8436_2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3c53d8436_3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3c53d8436_3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3c53d8436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3c53d8436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3c53d8436_3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3c53d8436_3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3c53d8436_3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3c53d8436_3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3c53d8436_3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3c53d8436_3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3c53d8436_3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3c53d8436_3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3c53d8436_3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3c53d8436_3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drive.google.com</a:t>
            </a:r>
            <a:r>
              <a:rPr lang="en-US" dirty="0"/>
              <a:t>/</a:t>
            </a:r>
            <a:r>
              <a:rPr lang="en-US" dirty="0" err="1"/>
              <a:t>open?id</a:t>
            </a:r>
            <a:r>
              <a:rPr lang="en-US" dirty="0"/>
              <a:t>=1o_uH-4PGMnHsdJcgCRD9L5C7aWTy2Qvm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45423663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45423663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3c53d8436_3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3c53d8436_3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3c53d8436_3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3c53d8436_3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e21fc05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e21fc05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3c53d8436_3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3c53d8436_3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3c53d8436_3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3c53d8436_3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c53d8436_3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3c53d8436_3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3c53d8436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3c53d8436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3c53d8436_3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3c53d8436_3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06875" y="1322450"/>
            <a:ext cx="8210700" cy="13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Course Registration Database Design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182880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0"/>
              <a:t>Kung Fu Tea</a:t>
            </a:r>
            <a:endParaRPr sz="3000" b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997700" y="3736400"/>
            <a:ext cx="51486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Wenhui Yang, Jing Zhang,  Zheng Guo, Shuting Dai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Objects -- Stored Procedures(cont’d)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225" y="2316550"/>
            <a:ext cx="5715151" cy="18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Objects -- Views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StudentRegisteredCourse View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Check those students who have registered courses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GetRegisterationByCampus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	Get the students’ registration information in Boston campus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RegisteredCourseInformation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Check the instructors who teach the registered course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Objects -- Views(cont’d)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763" y="1930050"/>
            <a:ext cx="4780486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Objects -- Triggers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RegistrationHistory  Trigger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	Record the registration information before update, first we create a table then we create trigger, update the registration table and check the trigger operates successfully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StudentRegistration Trigger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	When a student successfully registers a class, the capacity of its section will decrease by 1. And when capacity drops to zero, the registration for that section will be closed.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Objects -- Triggers(cont’d)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00" y="1966475"/>
            <a:ext cx="4680193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743" y="1966475"/>
            <a:ext cx="342600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88" y="152400"/>
            <a:ext cx="659383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title" idx="4294967295"/>
          </p:nvPr>
        </p:nvSpPr>
        <p:spPr>
          <a:xfrm rot="-5400000" flipH="1">
            <a:off x="-1083175" y="2282100"/>
            <a:ext cx="34821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0">
                <a:latin typeface="Calibri"/>
                <a:ea typeface="Calibri"/>
                <a:cs typeface="Calibri"/>
                <a:sym typeface="Calibri"/>
              </a:rPr>
              <a:t>Dashboard/Reports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25" y="152400"/>
            <a:ext cx="667154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>
            <a:spLocks noGrp="1"/>
          </p:cNvSpPr>
          <p:nvPr>
            <p:ph type="title" idx="4294967295"/>
          </p:nvPr>
        </p:nvSpPr>
        <p:spPr>
          <a:xfrm rot="-5400000" flipH="1">
            <a:off x="-1083175" y="2282100"/>
            <a:ext cx="34821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0">
                <a:latin typeface="Calibri"/>
                <a:ea typeface="Calibri"/>
                <a:cs typeface="Calibri"/>
                <a:sym typeface="Calibri"/>
              </a:rPr>
              <a:t>Dashboard/Reports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38" y="152400"/>
            <a:ext cx="662392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>
            <a:spLocks noGrp="1"/>
          </p:cNvSpPr>
          <p:nvPr>
            <p:ph type="title" idx="4294967295"/>
          </p:nvPr>
        </p:nvSpPr>
        <p:spPr>
          <a:xfrm rot="-5400000" flipH="1">
            <a:off x="-1083175" y="2282100"/>
            <a:ext cx="34821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0">
                <a:latin typeface="Calibri"/>
                <a:ea typeface="Calibri"/>
                <a:cs typeface="Calibri"/>
                <a:sym typeface="Calibri"/>
              </a:rPr>
              <a:t>Dashboard/Reports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0-04-19 at 11.45.06 PM.mov" descr="Screen Recording 2020-04-19 at 11.45.06 PM.mov">
            <a:hlinkClick r:id="" action="ppaction://media"/>
            <a:extLst>
              <a:ext uri="{FF2B5EF4-FFF2-40B4-BE49-F238E27FC236}">
                <a16:creationId xmlns:a16="http://schemas.microsoft.com/office/drawing/2014/main" id="{9B4AAB3E-5563-514A-AEB8-EA5A64B6A2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802"/>
            <a:ext cx="9144000" cy="478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Thank you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3" y="0"/>
            <a:ext cx="40468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931400"/>
            <a:ext cx="76887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 To provide a platform for students to search and register the courses.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 To provide a platform for universities to manage the course registration, and the professor allocation.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To help the university analyze the capacity of each course.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To track  information of each student’s taken courses and currently taking courses, calculate and record his/her degree process.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zh-CN" sz="1700"/>
              <a:t>To show the detail of  courses like course description to students clearly.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Level Design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14450"/>
            <a:ext cx="5241926" cy="280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 idx="4294967295"/>
          </p:nvPr>
        </p:nvSpPr>
        <p:spPr>
          <a:xfrm rot="-5400000" flipH="1">
            <a:off x="-1205400" y="2282100"/>
            <a:ext cx="3482100" cy="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0">
                <a:latin typeface="Calibri"/>
                <a:ea typeface="Calibri"/>
                <a:cs typeface="Calibri"/>
                <a:sym typeface="Calibri"/>
              </a:rPr>
              <a:t>Final ER Diagram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l="19948" t="10841"/>
          <a:stretch/>
        </p:blipFill>
        <p:spPr>
          <a:xfrm>
            <a:off x="1466876" y="0"/>
            <a:ext cx="6210237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 idx="4294967295"/>
          </p:nvPr>
        </p:nvSpPr>
        <p:spPr>
          <a:xfrm>
            <a:off x="738850" y="199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Objects -- DDL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275"/>
            <a:ext cx="2831263" cy="41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063" y="887275"/>
            <a:ext cx="3102730" cy="41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193" y="887275"/>
            <a:ext cx="2600407" cy="359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 idx="4294967295"/>
          </p:nvPr>
        </p:nvSpPr>
        <p:spPr>
          <a:xfrm>
            <a:off x="738850" y="199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Objects -- DDL</a:t>
            </a:r>
            <a:r>
              <a:rPr lang="zh-CN" b="0">
                <a:latin typeface="Calibri"/>
                <a:ea typeface="Calibri"/>
                <a:cs typeface="Calibri"/>
                <a:sym typeface="Calibri"/>
              </a:rPr>
              <a:t>(cont’d)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275"/>
            <a:ext cx="2867499" cy="41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250" y="887275"/>
            <a:ext cx="2867499" cy="343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149" y="887275"/>
            <a:ext cx="2833450" cy="27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 idx="4294967295"/>
          </p:nvPr>
        </p:nvSpPr>
        <p:spPr>
          <a:xfrm>
            <a:off x="738850" y="199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0">
                <a:latin typeface="Calibri"/>
                <a:ea typeface="Calibri"/>
                <a:cs typeface="Calibri"/>
                <a:sym typeface="Calibri"/>
              </a:rPr>
              <a:t>Data Population--part of INSERT scripts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7275"/>
            <a:ext cx="4196532" cy="41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332" y="887275"/>
            <a:ext cx="4490269" cy="313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Objects -- Stored Procedures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729450" y="2001650"/>
            <a:ext cx="7688700" cy="29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 created five stored procedures.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 GetStudentsInCampus --  get the number of students in given campus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GetStudentRegisteredCourse -- check the students who registered given course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GetMinMajorDeclaredDate -- check the earliest date to declare certificate to students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/>
              <a:t>GetSpecificStudent --  get the information of student based on given studentID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/>
              <a:t>GetCurrentRegistration -- get the total credits of the current registration of the specific student.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Objects -- Stored Procedures(cont’d)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5" y="1949950"/>
            <a:ext cx="336731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885" y="1949950"/>
            <a:ext cx="5010285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Macintosh PowerPoint</Application>
  <PresentationFormat>On-screen Show (16:9)</PresentationFormat>
  <Paragraphs>43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Arial</vt:lpstr>
      <vt:lpstr>Raleway</vt:lpstr>
      <vt:lpstr>Lato</vt:lpstr>
      <vt:lpstr>Streamline</vt:lpstr>
      <vt:lpstr>Course Registration Database Design  Kung Fu Tea</vt:lpstr>
      <vt:lpstr>Objectives</vt:lpstr>
      <vt:lpstr>High Level Design</vt:lpstr>
      <vt:lpstr>Final ER Diagram</vt:lpstr>
      <vt:lpstr>Database Objects -- DDL</vt:lpstr>
      <vt:lpstr>Database Objects -- DDL(cont’d)</vt:lpstr>
      <vt:lpstr>Data Population--part of INSERT scripts</vt:lpstr>
      <vt:lpstr>Database Objects -- Stored Procedures</vt:lpstr>
      <vt:lpstr>Database Objects -- Stored Procedures(cont’d)</vt:lpstr>
      <vt:lpstr>Database Objects -- Stored Procedures(cont’d)</vt:lpstr>
      <vt:lpstr>Database Objects -- Views</vt:lpstr>
      <vt:lpstr>Database Objects -- Views(cont’d)</vt:lpstr>
      <vt:lpstr>Database Objects -- Triggers</vt:lpstr>
      <vt:lpstr>Database Objects -- Triggers(cont’d)</vt:lpstr>
      <vt:lpstr>Dashboard/Reports </vt:lpstr>
      <vt:lpstr>Dashboard/Reports </vt:lpstr>
      <vt:lpstr>Dashboard/Reports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Registration Database Design  Kung Fu Tea</dc:title>
  <cp:lastModifiedBy>Chaoyi Yuan</cp:lastModifiedBy>
  <cp:revision>2</cp:revision>
  <dcterms:modified xsi:type="dcterms:W3CDTF">2020-04-20T16:49:18Z</dcterms:modified>
</cp:coreProperties>
</file>